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32399288" cy="43200638"/>
  <p:notesSz cx="6858000" cy="9144000"/>
  <p:defaultTextStyle>
    <a:defPPr>
      <a:defRPr lang="fr-FR"/>
    </a:defPPr>
    <a:lvl1pPr marL="0" algn="l" defTabSz="3628781" rtl="0" eaLnBrk="1" latinLnBrk="0" hangingPunct="1">
      <a:defRPr sz="7147" kern="1200">
        <a:solidFill>
          <a:schemeClr val="tx1"/>
        </a:solidFill>
        <a:latin typeface="+mn-lt"/>
        <a:ea typeface="+mn-ea"/>
        <a:cs typeface="+mn-cs"/>
      </a:defRPr>
    </a:lvl1pPr>
    <a:lvl2pPr marL="1814386" algn="l" defTabSz="3628781" rtl="0" eaLnBrk="1" latinLnBrk="0" hangingPunct="1">
      <a:defRPr sz="7147" kern="1200">
        <a:solidFill>
          <a:schemeClr val="tx1"/>
        </a:solidFill>
        <a:latin typeface="+mn-lt"/>
        <a:ea typeface="+mn-ea"/>
        <a:cs typeface="+mn-cs"/>
      </a:defRPr>
    </a:lvl2pPr>
    <a:lvl3pPr marL="3628781" algn="l" defTabSz="3628781" rtl="0" eaLnBrk="1" latinLnBrk="0" hangingPunct="1">
      <a:defRPr sz="7147" kern="1200">
        <a:solidFill>
          <a:schemeClr val="tx1"/>
        </a:solidFill>
        <a:latin typeface="+mn-lt"/>
        <a:ea typeface="+mn-ea"/>
        <a:cs typeface="+mn-cs"/>
      </a:defRPr>
    </a:lvl3pPr>
    <a:lvl4pPr marL="5443168" algn="l" defTabSz="3628781" rtl="0" eaLnBrk="1" latinLnBrk="0" hangingPunct="1">
      <a:defRPr sz="7147" kern="1200">
        <a:solidFill>
          <a:schemeClr val="tx1"/>
        </a:solidFill>
        <a:latin typeface="+mn-lt"/>
        <a:ea typeface="+mn-ea"/>
        <a:cs typeface="+mn-cs"/>
      </a:defRPr>
    </a:lvl4pPr>
    <a:lvl5pPr marL="7257563" algn="l" defTabSz="3628781" rtl="0" eaLnBrk="1" latinLnBrk="0" hangingPunct="1">
      <a:defRPr sz="7147" kern="1200">
        <a:solidFill>
          <a:schemeClr val="tx1"/>
        </a:solidFill>
        <a:latin typeface="+mn-lt"/>
        <a:ea typeface="+mn-ea"/>
        <a:cs typeface="+mn-cs"/>
      </a:defRPr>
    </a:lvl5pPr>
    <a:lvl6pPr marL="9071949" algn="l" defTabSz="3628781" rtl="0" eaLnBrk="1" latinLnBrk="0" hangingPunct="1">
      <a:defRPr sz="7147" kern="1200">
        <a:solidFill>
          <a:schemeClr val="tx1"/>
        </a:solidFill>
        <a:latin typeface="+mn-lt"/>
        <a:ea typeface="+mn-ea"/>
        <a:cs typeface="+mn-cs"/>
      </a:defRPr>
    </a:lvl6pPr>
    <a:lvl7pPr marL="10886335" algn="l" defTabSz="3628781" rtl="0" eaLnBrk="1" latinLnBrk="0" hangingPunct="1">
      <a:defRPr sz="7147" kern="1200">
        <a:solidFill>
          <a:schemeClr val="tx1"/>
        </a:solidFill>
        <a:latin typeface="+mn-lt"/>
        <a:ea typeface="+mn-ea"/>
        <a:cs typeface="+mn-cs"/>
      </a:defRPr>
    </a:lvl7pPr>
    <a:lvl8pPr marL="12700730" algn="l" defTabSz="3628781" rtl="0" eaLnBrk="1" latinLnBrk="0" hangingPunct="1">
      <a:defRPr sz="7147" kern="1200">
        <a:solidFill>
          <a:schemeClr val="tx1"/>
        </a:solidFill>
        <a:latin typeface="+mn-lt"/>
        <a:ea typeface="+mn-ea"/>
        <a:cs typeface="+mn-cs"/>
      </a:defRPr>
    </a:lvl8pPr>
    <a:lvl9pPr marL="14515116" algn="l" defTabSz="3628781" rtl="0" eaLnBrk="1" latinLnBrk="0" hangingPunct="1">
      <a:defRPr sz="7147"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24" d="100"/>
          <a:sy n="24" d="100"/>
        </p:scale>
        <p:origin x="972" y="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6A227A-8EFB-4A3C-A3C8-C5F8B6EDDE80}" type="datetimeFigureOut">
              <a:rPr lang="fr-FR" smtClean="0"/>
              <a:t>30/08/2023</a:t>
            </a:fld>
            <a:endParaRPr lang="fr-FR"/>
          </a:p>
        </p:txBody>
      </p:sp>
      <p:sp>
        <p:nvSpPr>
          <p:cNvPr id="4" name="Espaço Reservado para Imagem de Slide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fr-F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0662B6-EDE5-4AF7-A6BD-1EDE16000513}" type="slidenum">
              <a:rPr lang="fr-FR" smtClean="0"/>
              <a:t>‹nº›</a:t>
            </a:fld>
            <a:endParaRPr lang="fr-FR"/>
          </a:p>
        </p:txBody>
      </p:sp>
    </p:spTree>
    <p:extLst>
      <p:ext uri="{BB962C8B-B14F-4D97-AF65-F5344CB8AC3E}">
        <p14:creationId xmlns:p14="http://schemas.microsoft.com/office/powerpoint/2010/main" val="1834398188"/>
      </p:ext>
    </p:extLst>
  </p:cSld>
  <p:clrMap bg1="lt1" tx1="dk1" bg2="lt2" tx2="dk2" accent1="accent1" accent2="accent2" accent3="accent3" accent4="accent4" accent5="accent5" accent6="accent6" hlink="hlink" folHlink="folHlink"/>
  <p:notesStyle>
    <a:lvl1pPr marL="0" algn="l" defTabSz="3628781" rtl="0" eaLnBrk="1" latinLnBrk="0" hangingPunct="1">
      <a:defRPr sz="4759" kern="1200">
        <a:solidFill>
          <a:schemeClr val="tx1"/>
        </a:solidFill>
        <a:latin typeface="+mn-lt"/>
        <a:ea typeface="+mn-ea"/>
        <a:cs typeface="+mn-cs"/>
      </a:defRPr>
    </a:lvl1pPr>
    <a:lvl2pPr marL="1814386" algn="l" defTabSz="3628781" rtl="0" eaLnBrk="1" latinLnBrk="0" hangingPunct="1">
      <a:defRPr sz="4759" kern="1200">
        <a:solidFill>
          <a:schemeClr val="tx1"/>
        </a:solidFill>
        <a:latin typeface="+mn-lt"/>
        <a:ea typeface="+mn-ea"/>
        <a:cs typeface="+mn-cs"/>
      </a:defRPr>
    </a:lvl2pPr>
    <a:lvl3pPr marL="3628781" algn="l" defTabSz="3628781" rtl="0" eaLnBrk="1" latinLnBrk="0" hangingPunct="1">
      <a:defRPr sz="4759" kern="1200">
        <a:solidFill>
          <a:schemeClr val="tx1"/>
        </a:solidFill>
        <a:latin typeface="+mn-lt"/>
        <a:ea typeface="+mn-ea"/>
        <a:cs typeface="+mn-cs"/>
      </a:defRPr>
    </a:lvl3pPr>
    <a:lvl4pPr marL="5443168" algn="l" defTabSz="3628781" rtl="0" eaLnBrk="1" latinLnBrk="0" hangingPunct="1">
      <a:defRPr sz="4759" kern="1200">
        <a:solidFill>
          <a:schemeClr val="tx1"/>
        </a:solidFill>
        <a:latin typeface="+mn-lt"/>
        <a:ea typeface="+mn-ea"/>
        <a:cs typeface="+mn-cs"/>
      </a:defRPr>
    </a:lvl4pPr>
    <a:lvl5pPr marL="7257563" algn="l" defTabSz="3628781" rtl="0" eaLnBrk="1" latinLnBrk="0" hangingPunct="1">
      <a:defRPr sz="4759" kern="1200">
        <a:solidFill>
          <a:schemeClr val="tx1"/>
        </a:solidFill>
        <a:latin typeface="+mn-lt"/>
        <a:ea typeface="+mn-ea"/>
        <a:cs typeface="+mn-cs"/>
      </a:defRPr>
    </a:lvl5pPr>
    <a:lvl6pPr marL="9071949" algn="l" defTabSz="3628781" rtl="0" eaLnBrk="1" latinLnBrk="0" hangingPunct="1">
      <a:defRPr sz="4759" kern="1200">
        <a:solidFill>
          <a:schemeClr val="tx1"/>
        </a:solidFill>
        <a:latin typeface="+mn-lt"/>
        <a:ea typeface="+mn-ea"/>
        <a:cs typeface="+mn-cs"/>
      </a:defRPr>
    </a:lvl6pPr>
    <a:lvl7pPr marL="10886335" algn="l" defTabSz="3628781" rtl="0" eaLnBrk="1" latinLnBrk="0" hangingPunct="1">
      <a:defRPr sz="4759" kern="1200">
        <a:solidFill>
          <a:schemeClr val="tx1"/>
        </a:solidFill>
        <a:latin typeface="+mn-lt"/>
        <a:ea typeface="+mn-ea"/>
        <a:cs typeface="+mn-cs"/>
      </a:defRPr>
    </a:lvl7pPr>
    <a:lvl8pPr marL="12700730" algn="l" defTabSz="3628781" rtl="0" eaLnBrk="1" latinLnBrk="0" hangingPunct="1">
      <a:defRPr sz="4759" kern="1200">
        <a:solidFill>
          <a:schemeClr val="tx1"/>
        </a:solidFill>
        <a:latin typeface="+mn-lt"/>
        <a:ea typeface="+mn-ea"/>
        <a:cs typeface="+mn-cs"/>
      </a:defRPr>
    </a:lvl8pPr>
    <a:lvl9pPr marL="14515116" algn="l" defTabSz="3628781" rtl="0" eaLnBrk="1" latinLnBrk="0" hangingPunct="1">
      <a:defRPr sz="475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fr-FR"/>
          </a:p>
        </p:txBody>
      </p:sp>
      <p:sp>
        <p:nvSpPr>
          <p:cNvPr id="4" name="Espaço Reservado para Número de Slide 3"/>
          <p:cNvSpPr>
            <a:spLocks noGrp="1"/>
          </p:cNvSpPr>
          <p:nvPr>
            <p:ph type="sldNum" sz="quarter" idx="10"/>
          </p:nvPr>
        </p:nvSpPr>
        <p:spPr/>
        <p:txBody>
          <a:bodyPr/>
          <a:lstStyle/>
          <a:p>
            <a:fld id="{090662B6-EDE5-4AF7-A6BD-1EDE16000513}" type="slidenum">
              <a:rPr lang="fr-FR" smtClean="0"/>
              <a:t>1</a:t>
            </a:fld>
            <a:endParaRPr lang="fr-FR"/>
          </a:p>
        </p:txBody>
      </p:sp>
    </p:spTree>
    <p:extLst>
      <p:ext uri="{BB962C8B-B14F-4D97-AF65-F5344CB8AC3E}">
        <p14:creationId xmlns:p14="http://schemas.microsoft.com/office/powerpoint/2010/main" val="2675802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7070108"/>
            <a:ext cx="27539395" cy="15040222"/>
          </a:xfrm>
        </p:spPr>
        <p:txBody>
          <a:bodyPr anchor="b"/>
          <a:lstStyle>
            <a:lvl1pPr algn="ctr">
              <a:defRPr sz="21259"/>
            </a:lvl1pPr>
          </a:lstStyle>
          <a:p>
            <a:r>
              <a:rPr lang="pt-BR" smtClean="0"/>
              <a:t>Clique para editar o título mestre</a:t>
            </a:r>
            <a:endParaRPr lang="en-US" dirty="0"/>
          </a:p>
        </p:txBody>
      </p:sp>
      <p:sp>
        <p:nvSpPr>
          <p:cNvPr id="3" name="Subtitle 2"/>
          <p:cNvSpPr>
            <a:spLocks noGrp="1"/>
          </p:cNvSpPr>
          <p:nvPr>
            <p:ph type="subTitle" idx="1"/>
          </p:nvPr>
        </p:nvSpPr>
        <p:spPr>
          <a:xfrm>
            <a:off x="4049911" y="22690338"/>
            <a:ext cx="24299466" cy="10430151"/>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FD2067A4-C492-4F95-AD64-0F26FBB0EBAD}" type="datetime1">
              <a:rPr lang="fr-FR" smtClean="0"/>
              <a:t>30/08/2023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75544F4-0047-463E-923E-854D7E1EB65F}" type="slidenum">
              <a:rPr lang="fr-FR" smtClean="0"/>
              <a:t>‹nº›</a:t>
            </a:fld>
            <a:endParaRPr lang="fr-FR"/>
          </a:p>
        </p:txBody>
      </p:sp>
    </p:spTree>
    <p:extLst>
      <p:ext uri="{BB962C8B-B14F-4D97-AF65-F5344CB8AC3E}">
        <p14:creationId xmlns:p14="http://schemas.microsoft.com/office/powerpoint/2010/main" val="1110659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3CDB5DE8-64DB-4D7D-9616-98C61BC6DEF6}" type="datetime1">
              <a:rPr lang="fr-FR" smtClean="0"/>
              <a:t>30/08/2023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75544F4-0047-463E-923E-854D7E1EB65F}" type="slidenum">
              <a:rPr lang="fr-FR" smtClean="0"/>
              <a:t>‹nº›</a:t>
            </a:fld>
            <a:endParaRPr lang="fr-FR"/>
          </a:p>
        </p:txBody>
      </p:sp>
    </p:spTree>
    <p:extLst>
      <p:ext uri="{BB962C8B-B14F-4D97-AF65-F5344CB8AC3E}">
        <p14:creationId xmlns:p14="http://schemas.microsoft.com/office/powerpoint/2010/main" val="3619595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300034"/>
            <a:ext cx="6986096" cy="36610544"/>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2227453" y="2300034"/>
            <a:ext cx="20553298" cy="36610544"/>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95EC9F6B-EEA3-4599-823B-830D74EDC5B4}" type="datetime1">
              <a:rPr lang="fr-FR" smtClean="0"/>
              <a:t>30/08/2023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75544F4-0047-463E-923E-854D7E1EB65F}" type="slidenum">
              <a:rPr lang="fr-FR" smtClean="0"/>
              <a:t>‹nº›</a:t>
            </a:fld>
            <a:endParaRPr lang="fr-FR"/>
          </a:p>
        </p:txBody>
      </p:sp>
    </p:spTree>
    <p:extLst>
      <p:ext uri="{BB962C8B-B14F-4D97-AF65-F5344CB8AC3E}">
        <p14:creationId xmlns:p14="http://schemas.microsoft.com/office/powerpoint/2010/main" val="3098217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42326B1E-9DBA-4F05-9974-B69747B94DAF}" type="datetime1">
              <a:rPr lang="fr-FR" smtClean="0"/>
              <a:t>30/08/2023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75544F4-0047-463E-923E-854D7E1EB65F}" type="slidenum">
              <a:rPr lang="fr-FR" smtClean="0"/>
              <a:t>‹nº›</a:t>
            </a:fld>
            <a:endParaRPr lang="fr-FR"/>
          </a:p>
        </p:txBody>
      </p:sp>
    </p:spTree>
    <p:extLst>
      <p:ext uri="{BB962C8B-B14F-4D97-AF65-F5344CB8AC3E}">
        <p14:creationId xmlns:p14="http://schemas.microsoft.com/office/powerpoint/2010/main" val="975645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210578" y="10770172"/>
            <a:ext cx="27944386" cy="17970262"/>
          </a:xfrm>
        </p:spPr>
        <p:txBody>
          <a:bodyPr anchor="b"/>
          <a:lstStyle>
            <a:lvl1pPr>
              <a:defRPr sz="21259"/>
            </a:lvl1pPr>
          </a:lstStyle>
          <a:p>
            <a:r>
              <a:rPr lang="pt-BR" smtClean="0"/>
              <a:t>Clique para editar o título mestre</a:t>
            </a:r>
            <a:endParaRPr lang="en-US" dirty="0"/>
          </a:p>
        </p:txBody>
      </p:sp>
      <p:sp>
        <p:nvSpPr>
          <p:cNvPr id="3" name="Text Placeholder 2"/>
          <p:cNvSpPr>
            <a:spLocks noGrp="1"/>
          </p:cNvSpPr>
          <p:nvPr>
            <p:ph type="body" idx="1"/>
          </p:nvPr>
        </p:nvSpPr>
        <p:spPr>
          <a:xfrm>
            <a:off x="2210578" y="28910440"/>
            <a:ext cx="27944386" cy="9450136"/>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0286C73E-21D0-4BC5-BF7B-08DDB72CEBBB}" type="datetime1">
              <a:rPr lang="fr-FR" smtClean="0"/>
              <a:t>30/08/2023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75544F4-0047-463E-923E-854D7E1EB65F}" type="slidenum">
              <a:rPr lang="fr-FR" smtClean="0"/>
              <a:t>‹nº›</a:t>
            </a:fld>
            <a:endParaRPr lang="fr-FR"/>
          </a:p>
        </p:txBody>
      </p:sp>
    </p:spTree>
    <p:extLst>
      <p:ext uri="{BB962C8B-B14F-4D97-AF65-F5344CB8AC3E}">
        <p14:creationId xmlns:p14="http://schemas.microsoft.com/office/powerpoint/2010/main" val="23446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2227451" y="11500170"/>
            <a:ext cx="13769697" cy="2741040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16402140" y="11500170"/>
            <a:ext cx="13769697" cy="2741040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6069A88A-BA46-413F-BCE6-3623AFF9E9AB}" type="datetime1">
              <a:rPr lang="fr-FR" smtClean="0"/>
              <a:t>30/08/2023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75544F4-0047-463E-923E-854D7E1EB65F}" type="slidenum">
              <a:rPr lang="fr-FR" smtClean="0"/>
              <a:t>‹nº›</a:t>
            </a:fld>
            <a:endParaRPr lang="fr-FR"/>
          </a:p>
        </p:txBody>
      </p:sp>
    </p:spTree>
    <p:extLst>
      <p:ext uri="{BB962C8B-B14F-4D97-AF65-F5344CB8AC3E}">
        <p14:creationId xmlns:p14="http://schemas.microsoft.com/office/powerpoint/2010/main" val="3212989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2231671" y="2300044"/>
            <a:ext cx="27944386" cy="8350126"/>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2231675" y="10590160"/>
            <a:ext cx="13706415"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pt-BR" smtClean="0"/>
              <a:t>Clique para editar o texto mestre</a:t>
            </a:r>
          </a:p>
        </p:txBody>
      </p:sp>
      <p:sp>
        <p:nvSpPr>
          <p:cNvPr id="4" name="Content Placeholder 3"/>
          <p:cNvSpPr>
            <a:spLocks noGrp="1"/>
          </p:cNvSpPr>
          <p:nvPr>
            <p:ph sz="half" idx="2"/>
          </p:nvPr>
        </p:nvSpPr>
        <p:spPr>
          <a:xfrm>
            <a:off x="2231675" y="15780233"/>
            <a:ext cx="13706415" cy="23210346"/>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16402142" y="10590160"/>
            <a:ext cx="13773917"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pt-BR" smtClean="0"/>
              <a:t>Clique para editar o texto mestre</a:t>
            </a:r>
          </a:p>
        </p:txBody>
      </p:sp>
      <p:sp>
        <p:nvSpPr>
          <p:cNvPr id="6" name="Content Placeholder 5"/>
          <p:cNvSpPr>
            <a:spLocks noGrp="1"/>
          </p:cNvSpPr>
          <p:nvPr>
            <p:ph sz="quarter" idx="4"/>
          </p:nvPr>
        </p:nvSpPr>
        <p:spPr>
          <a:xfrm>
            <a:off x="16402142" y="15780233"/>
            <a:ext cx="13773917" cy="23210346"/>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4E24C2B3-B75F-43C2-8708-5BC6525B2CF3}" type="datetime1">
              <a:rPr lang="fr-FR" smtClean="0"/>
              <a:t>30/08/2023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75544F4-0047-463E-923E-854D7E1EB65F}" type="slidenum">
              <a:rPr lang="fr-FR" smtClean="0"/>
              <a:t>‹nº›</a:t>
            </a:fld>
            <a:endParaRPr lang="fr-FR"/>
          </a:p>
        </p:txBody>
      </p:sp>
    </p:spTree>
    <p:extLst>
      <p:ext uri="{BB962C8B-B14F-4D97-AF65-F5344CB8AC3E}">
        <p14:creationId xmlns:p14="http://schemas.microsoft.com/office/powerpoint/2010/main" val="1134148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CE2C6D6C-3B61-482A-8FB7-5642C4B5CA63}" type="datetime1">
              <a:rPr lang="fr-FR" smtClean="0"/>
              <a:t>30/08/2023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75544F4-0047-463E-923E-854D7E1EB65F}" type="slidenum">
              <a:rPr lang="fr-FR" smtClean="0"/>
              <a:t>‹nº›</a:t>
            </a:fld>
            <a:endParaRPr lang="fr-FR"/>
          </a:p>
        </p:txBody>
      </p:sp>
    </p:spTree>
    <p:extLst>
      <p:ext uri="{BB962C8B-B14F-4D97-AF65-F5344CB8AC3E}">
        <p14:creationId xmlns:p14="http://schemas.microsoft.com/office/powerpoint/2010/main" val="4192829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BC427D-8C9C-4CAF-A47B-28D1759AF63A}" type="datetime1">
              <a:rPr lang="fr-FR" smtClean="0"/>
              <a:t>30/08/2023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75544F4-0047-463E-923E-854D7E1EB65F}" type="slidenum">
              <a:rPr lang="fr-FR" smtClean="0"/>
              <a:t>‹nº›</a:t>
            </a:fld>
            <a:endParaRPr lang="fr-FR"/>
          </a:p>
        </p:txBody>
      </p:sp>
    </p:spTree>
    <p:extLst>
      <p:ext uri="{BB962C8B-B14F-4D97-AF65-F5344CB8AC3E}">
        <p14:creationId xmlns:p14="http://schemas.microsoft.com/office/powerpoint/2010/main" val="2675023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pt-BR" smtClean="0"/>
              <a:t>Clique para editar o título mestre</a:t>
            </a:r>
            <a:endParaRPr lang="en-US" dirty="0"/>
          </a:p>
        </p:txBody>
      </p:sp>
      <p:sp>
        <p:nvSpPr>
          <p:cNvPr id="3" name="Content Placeholder 2"/>
          <p:cNvSpPr>
            <a:spLocks noGrp="1"/>
          </p:cNvSpPr>
          <p:nvPr>
            <p:ph idx="1"/>
          </p:nvPr>
        </p:nvSpPr>
        <p:spPr>
          <a:xfrm>
            <a:off x="13773917" y="6220102"/>
            <a:ext cx="16402140" cy="30700453"/>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256AAA5C-F1E6-40FA-BCA7-566A95154278}" type="datetime1">
              <a:rPr lang="fr-FR" smtClean="0"/>
              <a:t>30/08/2023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75544F4-0047-463E-923E-854D7E1EB65F}" type="slidenum">
              <a:rPr lang="fr-FR" smtClean="0"/>
              <a:t>‹nº›</a:t>
            </a:fld>
            <a:endParaRPr lang="fr-FR"/>
          </a:p>
        </p:txBody>
      </p:sp>
    </p:spTree>
    <p:extLst>
      <p:ext uri="{BB962C8B-B14F-4D97-AF65-F5344CB8AC3E}">
        <p14:creationId xmlns:p14="http://schemas.microsoft.com/office/powerpoint/2010/main" val="4220140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3773917" y="6220102"/>
            <a:ext cx="16402140" cy="30700453"/>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9B06F645-1A76-4E86-BE72-AA0D090F2D9B}" type="datetime1">
              <a:rPr lang="fr-FR" smtClean="0"/>
              <a:t>30/08/2023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75544F4-0047-463E-923E-854D7E1EB65F}" type="slidenum">
              <a:rPr lang="fr-FR" smtClean="0"/>
              <a:t>‹nº›</a:t>
            </a:fld>
            <a:endParaRPr lang="fr-FR"/>
          </a:p>
        </p:txBody>
      </p:sp>
    </p:spTree>
    <p:extLst>
      <p:ext uri="{BB962C8B-B14F-4D97-AF65-F5344CB8AC3E}">
        <p14:creationId xmlns:p14="http://schemas.microsoft.com/office/powerpoint/2010/main" val="3639544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300044"/>
            <a:ext cx="27944386" cy="8350126"/>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2227451" y="11500170"/>
            <a:ext cx="27944386" cy="2741040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2227451" y="40040601"/>
            <a:ext cx="7289840" cy="2300034"/>
          </a:xfrm>
          <a:prstGeom prst="rect">
            <a:avLst/>
          </a:prstGeom>
        </p:spPr>
        <p:txBody>
          <a:bodyPr vert="horz" lIns="91440" tIns="45720" rIns="91440" bIns="45720" rtlCol="0" anchor="ctr"/>
          <a:lstStyle>
            <a:lvl1pPr algn="l">
              <a:defRPr sz="4252">
                <a:solidFill>
                  <a:schemeClr val="tx1">
                    <a:tint val="75000"/>
                  </a:schemeClr>
                </a:solidFill>
              </a:defRPr>
            </a:lvl1pPr>
          </a:lstStyle>
          <a:p>
            <a:fld id="{8B111F9A-E0E6-46AA-B13C-CB7F91342F03}" type="datetime1">
              <a:rPr lang="fr-FR" smtClean="0"/>
              <a:t>30/08/2023</a:t>
            </a:fld>
            <a:endParaRPr lang="fr-FR"/>
          </a:p>
        </p:txBody>
      </p:sp>
      <p:sp>
        <p:nvSpPr>
          <p:cNvPr id="5" name="Footer Placeholder 4"/>
          <p:cNvSpPr>
            <a:spLocks noGrp="1"/>
          </p:cNvSpPr>
          <p:nvPr>
            <p:ph type="ftr" sz="quarter" idx="3"/>
          </p:nvPr>
        </p:nvSpPr>
        <p:spPr>
          <a:xfrm>
            <a:off x="10732264" y="40040601"/>
            <a:ext cx="10934760" cy="2300034"/>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22881997" y="40040601"/>
            <a:ext cx="7289840" cy="2300034"/>
          </a:xfrm>
          <a:prstGeom prst="rect">
            <a:avLst/>
          </a:prstGeom>
        </p:spPr>
        <p:txBody>
          <a:bodyPr vert="horz" lIns="91440" tIns="45720" rIns="91440" bIns="45720" rtlCol="0" anchor="ctr"/>
          <a:lstStyle>
            <a:lvl1pPr algn="r">
              <a:defRPr sz="4252">
                <a:solidFill>
                  <a:schemeClr val="tx1">
                    <a:tint val="75000"/>
                  </a:schemeClr>
                </a:solidFill>
              </a:defRPr>
            </a:lvl1pPr>
          </a:lstStyle>
          <a:p>
            <a:fld id="{E75544F4-0047-463E-923E-854D7E1EB65F}" type="slidenum">
              <a:rPr lang="fr-FR" smtClean="0"/>
              <a:t>‹nº›</a:t>
            </a:fld>
            <a:endParaRPr lang="fr-FR"/>
          </a:p>
        </p:txBody>
      </p:sp>
    </p:spTree>
    <p:extLst>
      <p:ext uri="{BB962C8B-B14F-4D97-AF65-F5344CB8AC3E}">
        <p14:creationId xmlns:p14="http://schemas.microsoft.com/office/powerpoint/2010/main" val="5780447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32506278" cy="6096000"/>
          </a:xfrm>
          <a:prstGeom prst="rect">
            <a:avLst/>
          </a:prstGeom>
        </p:spPr>
      </p:pic>
      <p:sp>
        <p:nvSpPr>
          <p:cNvPr id="9" name="CaixaDeTexto 8"/>
          <p:cNvSpPr txBox="1"/>
          <p:nvPr/>
        </p:nvSpPr>
        <p:spPr>
          <a:xfrm>
            <a:off x="20842014" y="1758224"/>
            <a:ext cx="9864432" cy="1446550"/>
          </a:xfrm>
          <a:prstGeom prst="rect">
            <a:avLst/>
          </a:prstGeom>
          <a:noFill/>
        </p:spPr>
        <p:txBody>
          <a:bodyPr wrap="none" rtlCol="0">
            <a:spAutoFit/>
          </a:bodyPr>
          <a:lstStyle/>
          <a:p>
            <a:pPr algn="ctr"/>
            <a:r>
              <a:rPr lang="pt-BR" sz="6000" dirty="0" smtClean="0"/>
              <a:t>DIGITE AQUI O EIXO TEMÁTICO</a:t>
            </a:r>
            <a:br>
              <a:rPr lang="pt-BR" sz="6000" dirty="0" smtClean="0"/>
            </a:br>
            <a:r>
              <a:rPr lang="pt-BR" sz="2800" dirty="0" smtClean="0"/>
              <a:t>(exemplo: EIXO TEMÁTICO 1 – VIOLÊNCIA DE ESTADO)</a:t>
            </a:r>
            <a:endParaRPr lang="fr-FR" sz="2800" dirty="0"/>
          </a:p>
        </p:txBody>
      </p:sp>
      <p:sp>
        <p:nvSpPr>
          <p:cNvPr id="10" name="CaixaDeTexto 9"/>
          <p:cNvSpPr txBox="1"/>
          <p:nvPr/>
        </p:nvSpPr>
        <p:spPr>
          <a:xfrm>
            <a:off x="10783614" y="7069394"/>
            <a:ext cx="14318343" cy="1569660"/>
          </a:xfrm>
          <a:prstGeom prst="rect">
            <a:avLst/>
          </a:prstGeom>
          <a:noFill/>
        </p:spPr>
        <p:txBody>
          <a:bodyPr wrap="none" rtlCol="0">
            <a:spAutoFit/>
          </a:bodyPr>
          <a:lstStyle/>
          <a:p>
            <a:r>
              <a:rPr lang="pt-BR" sz="9600" b="1" dirty="0" smtClean="0">
                <a:latin typeface="Bodoni Bd BT" panose="02070803080706020303" pitchFamily="18" charset="0"/>
              </a:rPr>
              <a:t>TÍTULO DO TRABALHO</a:t>
            </a:r>
            <a:endParaRPr lang="fr-FR" sz="9600" b="1" dirty="0">
              <a:latin typeface="Bodoni Bd BT" panose="02070803080706020303" pitchFamily="18" charset="0"/>
            </a:endParaRPr>
          </a:p>
        </p:txBody>
      </p:sp>
      <p:sp>
        <p:nvSpPr>
          <p:cNvPr id="11" name="CaixaDeTexto 10"/>
          <p:cNvSpPr txBox="1"/>
          <p:nvPr/>
        </p:nvSpPr>
        <p:spPr>
          <a:xfrm>
            <a:off x="18981683" y="8828691"/>
            <a:ext cx="11089959" cy="2292038"/>
          </a:xfrm>
          <a:prstGeom prst="rect">
            <a:avLst/>
          </a:prstGeom>
          <a:noFill/>
        </p:spPr>
        <p:txBody>
          <a:bodyPr wrap="none" rtlCol="0">
            <a:spAutoFit/>
          </a:bodyPr>
          <a:lstStyle/>
          <a:p>
            <a:r>
              <a:rPr lang="pt-BR" dirty="0" smtClean="0"/>
              <a:t>Autor 1 (SIGLA INSTITUIÇÃO)</a:t>
            </a:r>
          </a:p>
          <a:p>
            <a:r>
              <a:rPr lang="pt-BR" dirty="0" smtClean="0"/>
              <a:t>Autor 2 (SIGLA INSTITUIÇÃO)</a:t>
            </a:r>
            <a:endParaRPr lang="fr-FR" dirty="0"/>
          </a:p>
        </p:txBody>
      </p:sp>
      <p:cxnSp>
        <p:nvCxnSpPr>
          <p:cNvPr id="16" name="Conector reto 15"/>
          <p:cNvCxnSpPr/>
          <p:nvPr/>
        </p:nvCxnSpPr>
        <p:spPr>
          <a:xfrm flipH="1">
            <a:off x="16253139" y="11625674"/>
            <a:ext cx="172312" cy="2822955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17058290" y="12292072"/>
            <a:ext cx="12391696" cy="6243145"/>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Imagem 2</a:t>
            </a:r>
            <a:endParaRPr lang="fr-FR" dirty="0"/>
          </a:p>
        </p:txBody>
      </p:sp>
      <p:sp>
        <p:nvSpPr>
          <p:cNvPr id="25" name="Retângulo 24"/>
          <p:cNvSpPr/>
          <p:nvPr/>
        </p:nvSpPr>
        <p:spPr>
          <a:xfrm>
            <a:off x="3893397" y="32188686"/>
            <a:ext cx="10373710" cy="58017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IMAGEM 1</a:t>
            </a:r>
            <a:endParaRPr lang="fr-FR" dirty="0"/>
          </a:p>
        </p:txBody>
      </p:sp>
      <p:sp>
        <p:nvSpPr>
          <p:cNvPr id="26" name="Retângulo 25"/>
          <p:cNvSpPr/>
          <p:nvPr/>
        </p:nvSpPr>
        <p:spPr>
          <a:xfrm>
            <a:off x="17058290" y="19318238"/>
            <a:ext cx="12391696" cy="624314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Imagem 3</a:t>
            </a:r>
            <a:endParaRPr lang="fr-FR" dirty="0"/>
          </a:p>
        </p:txBody>
      </p:sp>
      <p:pic>
        <p:nvPicPr>
          <p:cNvPr id="30" name="Imagem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7140" y="40012654"/>
            <a:ext cx="25431997" cy="2829194"/>
          </a:xfrm>
          <a:prstGeom prst="rect">
            <a:avLst/>
          </a:prstGeom>
        </p:spPr>
      </p:pic>
      <p:sp>
        <p:nvSpPr>
          <p:cNvPr id="31" name="CaixaDeTexto 30"/>
          <p:cNvSpPr txBox="1"/>
          <p:nvPr/>
        </p:nvSpPr>
        <p:spPr>
          <a:xfrm>
            <a:off x="1470991" y="11625674"/>
            <a:ext cx="14352105" cy="20405586"/>
          </a:xfrm>
          <a:prstGeom prst="rect">
            <a:avLst/>
          </a:prstGeom>
          <a:noFill/>
        </p:spPr>
        <p:txBody>
          <a:bodyPr wrap="square" rtlCol="0">
            <a:spAutoFit/>
          </a:bodyPr>
          <a:lstStyle/>
          <a:p>
            <a:r>
              <a:rPr lang="fr-FR" sz="4400" b="1" dirty="0" smtClean="0"/>
              <a:t>INTRODUÇÃO</a:t>
            </a:r>
          </a:p>
          <a:p>
            <a:r>
              <a:rPr lang="fr-FR" sz="4400" dirty="0" smtClean="0"/>
              <a:t>Lorem ipsum dolor sit amet. In aspernatur accusantium et laborum repellendus ex ipsum labore qui impedit quae. 33 distinctio dolores est laudantium quaerat et galisum distinctio ut modi tenetur qui voluptatem nihil qui quia mollitia. Qui molestiae ipsum id perspiciatis alias hic facilis galisum. Aut veniam tenetur et minima repellat id repellat nobis ut ducimus internos et eveniet quia qui magni dolores. </a:t>
            </a:r>
          </a:p>
          <a:p>
            <a:r>
              <a:rPr lang="fr-FR" sz="4400" dirty="0" smtClean="0"/>
              <a:t>Et sapiente molestias est doloremque voluptatem ex labore quas sed totam eius. Est dolorem dignissimos qui earum quaerat non deserunt quam! Qui dolorum quod quo sunt possimus est internos odio ut eaque delectus id cumqu.</a:t>
            </a:r>
          </a:p>
          <a:p>
            <a:r>
              <a:rPr lang="fr-FR" sz="4400" dirty="0" smtClean="0"/>
              <a:t/>
            </a:r>
            <a:br>
              <a:rPr lang="fr-FR" sz="4400" dirty="0" smtClean="0"/>
            </a:br>
            <a:r>
              <a:rPr lang="fr-FR" sz="4400" b="1" dirty="0" smtClean="0"/>
              <a:t>OBJETIVO GERAL</a:t>
            </a:r>
          </a:p>
          <a:p>
            <a:r>
              <a:rPr lang="fr-FR" sz="4400" dirty="0" smtClean="0"/>
              <a:t>Sed nesciunt repellat vel optio sunt et excepturi consequatur. Id laudantium velit cum iure corrupti sit autem eaque qui ducimus voluptatem. </a:t>
            </a:r>
          </a:p>
          <a:p>
            <a:endParaRPr lang="fr-FR" sz="4400" b="1" dirty="0" smtClean="0"/>
          </a:p>
          <a:p>
            <a:r>
              <a:rPr lang="fr-FR" sz="4400" b="1" dirty="0" smtClean="0"/>
              <a:t>OBJETIVOS ESPECÍFICOS</a:t>
            </a:r>
          </a:p>
          <a:p>
            <a:r>
              <a:rPr lang="fr-FR" sz="4400" dirty="0" smtClean="0"/>
              <a:t>Sed nesciunt repellat vel optio sunt et excepturi consequatur. Id laudantium velit cum iure corrupti sit autem eaque qui ducimus voluptatem. Est harum dolorum quo facere quia est esse amet. Est sint consequatur hic totam numquam rem consequatur odio. </a:t>
            </a:r>
          </a:p>
          <a:p>
            <a:r>
              <a:rPr lang="fr-FR" sz="4400" dirty="0" smtClean="0"/>
              <a:t/>
            </a:r>
            <a:br>
              <a:rPr lang="fr-FR" sz="4400" dirty="0" smtClean="0"/>
            </a:br>
            <a:r>
              <a:rPr lang="fr-FR" sz="4400" b="1" dirty="0" smtClean="0"/>
              <a:t>CORPUS</a:t>
            </a:r>
          </a:p>
          <a:p>
            <a:r>
              <a:rPr lang="fr-FR" sz="4400" dirty="0" smtClean="0"/>
              <a:t>Lorem ipsum dolor sit amet. In spernatur accusantium et laborum repellendus ex ipsum labore qui impedit  quae. Lorem ipsum dolor sit amet. In spernatur accusantium et laborum repellendus ex ipsum labore qui impedit  quae.</a:t>
            </a:r>
            <a:endParaRPr lang="fr-FR" sz="4400" dirty="0"/>
          </a:p>
        </p:txBody>
      </p:sp>
      <p:sp>
        <p:nvSpPr>
          <p:cNvPr id="32" name="CaixaDeTexto 31"/>
          <p:cNvSpPr txBox="1"/>
          <p:nvPr/>
        </p:nvSpPr>
        <p:spPr>
          <a:xfrm>
            <a:off x="16855494" y="26591827"/>
            <a:ext cx="14230093" cy="8894743"/>
          </a:xfrm>
          <a:prstGeom prst="rect">
            <a:avLst/>
          </a:prstGeom>
          <a:noFill/>
        </p:spPr>
        <p:txBody>
          <a:bodyPr wrap="square" rtlCol="0">
            <a:spAutoFit/>
          </a:bodyPr>
          <a:lstStyle/>
          <a:p>
            <a:pPr algn="just"/>
            <a:r>
              <a:rPr lang="fr-FR" sz="4400" b="1" dirty="0" smtClean="0"/>
              <a:t>CONSIDERAÇÕES FINAIS E/OU CONCLUSÕES INICIAIS</a:t>
            </a:r>
          </a:p>
          <a:p>
            <a:pPr algn="just"/>
            <a:r>
              <a:rPr lang="fr-FR" sz="4400" dirty="0" smtClean="0"/>
              <a:t>Lorem ipsum dolor sit amet. In aspernatur accusantium et laborum repellendus ex ipsum labore qui impedit quae. 33 distinctio dolores est laudantium quaerat et galisum distinctio ut modi tenetur qui voluptatem nihil qui quia mollitia. Qui molestiae ipsum id perspiciatis alias hic facilis galisum. Aut veniam tenetur et minima repellat id repellat nobis ut ducimus internos et eveniet quia qui magni dolores. </a:t>
            </a:r>
          </a:p>
          <a:p>
            <a:pPr algn="just"/>
            <a:r>
              <a:rPr lang="fr-FR" sz="4400" dirty="0" smtClean="0"/>
              <a:t>Et sapiente molestias est doloremque voluptatem ex labore quas sed totam eius. Est dolorem dignissimos qui earum quaerat non deserunt quam! Qui dolorum quod quo sunt possimus est internos odio ut eaque delectus id cumqu.</a:t>
            </a:r>
          </a:p>
          <a:p>
            <a:pPr algn="just"/>
            <a:endParaRPr lang="fr-FR" sz="4400" dirty="0"/>
          </a:p>
        </p:txBody>
      </p:sp>
    </p:spTree>
    <p:extLst>
      <p:ext uri="{BB962C8B-B14F-4D97-AF65-F5344CB8AC3E}">
        <p14:creationId xmlns:p14="http://schemas.microsoft.com/office/powerpoint/2010/main" val="33069138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TotalTime>
  <Words>243</Words>
  <Application>Microsoft Office PowerPoint</Application>
  <PresentationFormat>Personalizar</PresentationFormat>
  <Paragraphs>21</Paragraphs>
  <Slides>1</Slides>
  <Notes>1</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vt:i4>
      </vt:variant>
    </vt:vector>
  </HeadingPairs>
  <TitlesOfParts>
    <vt:vector size="6" baseType="lpstr">
      <vt:lpstr>Arial</vt:lpstr>
      <vt:lpstr>Bodoni Bd BT</vt:lpstr>
      <vt:lpstr>Calibri</vt:lpstr>
      <vt:lpstr>Calibri Light</vt:lpstr>
      <vt:lpstr>Tema do Office</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Parecerista</dc:creator>
  <cp:lastModifiedBy>Parecerista</cp:lastModifiedBy>
  <cp:revision>5</cp:revision>
  <dcterms:created xsi:type="dcterms:W3CDTF">2023-08-30T19:12:08Z</dcterms:created>
  <dcterms:modified xsi:type="dcterms:W3CDTF">2023-08-30T19:59:32Z</dcterms:modified>
</cp:coreProperties>
</file>